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5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3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282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5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34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13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8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7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5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34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89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79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09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46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4C-683B-4B1C-A33F-87578ACF27DC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17868D-13AD-44F6-98CF-302EB9BCB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88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B6911-5496-4FA0-A25E-FF8B94B23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our direction </a:t>
            </a:r>
            <a:r>
              <a:rPr lang="cs-CZ" dirty="0"/>
              <a:t>in</a:t>
            </a:r>
            <a:r>
              <a:rPr lang="en-US" dirty="0"/>
              <a:t> traffic?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9CA7B3-889F-4840-A086-1AF23F9B2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/>
              <a:t>Lukáš Vacek and Václav Kučera</a:t>
            </a:r>
          </a:p>
          <a:p>
            <a:r>
              <a:rPr lang="cs-CZ" sz="1600" dirty="0"/>
              <a:t>GACR Project 20-01074S</a:t>
            </a:r>
          </a:p>
        </p:txBody>
      </p:sp>
    </p:spTree>
    <p:extLst>
      <p:ext uri="{BB962C8B-B14F-4D97-AF65-F5344CB8AC3E}">
        <p14:creationId xmlns:p14="http://schemas.microsoft.com/office/powerpoint/2010/main" val="330425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EC337E95-0587-4DF5-8011-48EBFBA1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sz="4400" dirty="0"/>
              <a:t>Our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F3D38B60-0A26-4E17-8F15-940B69DF6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54294" y="816638"/>
                <a:ext cx="5572781" cy="5224724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F3D38B60-0A26-4E17-8F15-940B69DF6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54294" y="816638"/>
                <a:ext cx="5572781" cy="522472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3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6FC26-4BD1-4EC5-9431-6E4B84E1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flow in the junction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2AEBA4D-1379-4152-A6E5-A182953DCC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967" y="2405891"/>
            <a:ext cx="6235482" cy="3390828"/>
          </a:xfrm>
          <a:prstGeom prst="rect">
            <a:avLst/>
          </a:pr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AD9BD0-67D1-44CB-BCA1-9D0DFDC34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5450" y="2608913"/>
            <a:ext cx="3559444" cy="1640173"/>
          </a:xfrm>
        </p:spPr>
        <p:txBody>
          <a:bodyPr/>
          <a:lstStyle/>
          <a:p>
            <a:r>
              <a:rPr lang="en-US" dirty="0"/>
              <a:t>Unique approach</a:t>
            </a:r>
          </a:p>
          <a:p>
            <a:r>
              <a:rPr lang="en-US" dirty="0"/>
              <a:t>Some advantages</a:t>
            </a:r>
          </a:p>
          <a:p>
            <a:r>
              <a:rPr lang="en-US" dirty="0"/>
              <a:t>Some disadvantages</a:t>
            </a:r>
          </a:p>
          <a:p>
            <a:r>
              <a:rPr lang="en-US" dirty="0"/>
              <a:t>We will finish the paper soon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1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5D6D2-8752-4D9B-80BE-D34BBE3B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3" y="1399141"/>
            <a:ext cx="3109410" cy="757354"/>
          </a:xfrm>
        </p:spPr>
        <p:txBody>
          <a:bodyPr/>
          <a:lstStyle/>
          <a:p>
            <a:r>
              <a:rPr lang="en-US" dirty="0"/>
              <a:t>Multiple fluids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0C9D43D-ED24-47C7-A4E9-F4A5BCB9B5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292" y="603436"/>
            <a:ext cx="5784931" cy="28983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F34BF64-A7A2-438F-9E53-FA33C1353D7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" y="3632155"/>
                <a:ext cx="10245436" cy="24569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nary>
                            <m:naryPr>
                              <m:limLoc m:val="undOvr"/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cs-CZ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𝒯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sub>
                        <m:sup/>
                        <m:e>
                          <m:nary>
                            <m:naryPr>
                              <m:limLoc m:val="undOvr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  <m:sup/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sSubSup>
                                <m:sSub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cs-CZ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ℱ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d>
                                    <m:dPr>
                                      <m:ctrlP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d>
                                    <m:dPr>
                                      <m:ctrlP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F34BF64-A7A2-438F-9E53-FA33C1353D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" y="3632155"/>
                <a:ext cx="10245436" cy="245691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14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40F7A-22C0-4911-9318-FF360A9A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2D junction</a:t>
            </a:r>
          </a:p>
        </p:txBody>
      </p:sp>
      <p:pic>
        <p:nvPicPr>
          <p:cNvPr id="5" name="Zástupný obsah 4" descr="Obsah obrázku červená, lyžování, držení, muž&#10;&#10;Popis byl vytvořen automaticky">
            <a:extLst>
              <a:ext uri="{FF2B5EF4-FFF2-40B4-BE49-F238E27FC236}">
                <a16:creationId xmlns:a16="http://schemas.microsoft.com/office/drawing/2014/main" id="{26E251AB-9ECE-4B14-9F4E-BBCFE876A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716175"/>
            <a:ext cx="9052108" cy="1425649"/>
          </a:xfrm>
        </p:spPr>
      </p:pic>
    </p:spTree>
    <p:extLst>
      <p:ext uri="{BB962C8B-B14F-4D97-AF65-F5344CB8AC3E}">
        <p14:creationId xmlns:p14="http://schemas.microsoft.com/office/powerpoint/2010/main" val="38244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884F175-9D23-496E-80AC-F3D2FD541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D4B7B8-5AFE-4B32-A805-72EC571E6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57D13B2-7A74-4788-8689-5EDB2DA86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66964837-B2CC-483D-BEDA-4BB1901BC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77D4E216-8B6C-4A3B-AF75-3016320F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DD4EA12-82D2-47D7-8742-8F4746AA6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115B7F7E-4C23-429B-A947-A5B436DB2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A6B03A29-0A21-40D4-87E4-3C41D6F54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6C871F60-4E5A-449A-B6D8-1F58C12EE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3182795B-2BFA-4D7B-BE85-701A73E25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810B9E5C-2AE2-4B4E-916F-F954F2AA8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B5C143C-F392-4C62-9F67-8FFB52C8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065" y="609600"/>
            <a:ext cx="293051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Fundamental diagrams based on micromodel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FBF89B3-962E-4B29-B446-92178678C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361" y="3681413"/>
            <a:ext cx="2930517" cy="23599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SUMO</a:t>
            </a:r>
          </a:p>
          <a:p>
            <a:r>
              <a:rPr lang="en-US" dirty="0"/>
              <a:t>Cooperation with ČVUT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33E0E9D-B745-456F-9A67-B06340083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830420" y="609600"/>
            <a:ext cx="3468996" cy="2601747"/>
          </a:xfrm>
          <a:prstGeom prst="rect">
            <a:avLst/>
          </a:prstGeom>
        </p:spPr>
      </p:pic>
      <p:pic>
        <p:nvPicPr>
          <p:cNvPr id="9" name="Zástupný obsah 8" descr="Obsah obrázku mapa&#10;&#10;Popis byl vytvořen automaticky">
            <a:extLst>
              <a:ext uri="{FF2B5EF4-FFF2-40B4-BE49-F238E27FC236}">
                <a16:creationId xmlns:a16="http://schemas.microsoft.com/office/drawing/2014/main" id="{AB3D1C9B-FEB7-407B-9F83-093422B927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25" y="3439020"/>
            <a:ext cx="3469788" cy="260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133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72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Fazeta</vt:lpstr>
      <vt:lpstr>What is our direction in traffic?</vt:lpstr>
      <vt:lpstr>Our problem</vt:lpstr>
      <vt:lpstr>Numerical flow in the junction</vt:lpstr>
      <vt:lpstr>Multiple fluids</vt:lpstr>
      <vt:lpstr>Pseudo 2D junction</vt:lpstr>
      <vt:lpstr>Fundamental diagrams based on micromodel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our direction of traffic?</dc:title>
  <dc:creator>Lukáš Vacek</dc:creator>
  <cp:lastModifiedBy>Lukáš Vacek</cp:lastModifiedBy>
  <cp:revision>13</cp:revision>
  <dcterms:created xsi:type="dcterms:W3CDTF">2020-02-10T18:15:54Z</dcterms:created>
  <dcterms:modified xsi:type="dcterms:W3CDTF">2020-02-11T09:37:57Z</dcterms:modified>
</cp:coreProperties>
</file>